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  <p:sldMasterId id="2147483828" r:id="rId2"/>
  </p:sldMasterIdLst>
  <p:sldIdLst>
    <p:sldId id="256" r:id="rId3"/>
    <p:sldId id="270" r:id="rId4"/>
    <p:sldId id="264" r:id="rId5"/>
    <p:sldId id="292" r:id="rId6"/>
    <p:sldId id="280" r:id="rId7"/>
    <p:sldId id="273" r:id="rId8"/>
    <p:sldId id="274" r:id="rId9"/>
    <p:sldId id="281" r:id="rId10"/>
    <p:sldId id="278" r:id="rId11"/>
    <p:sldId id="294" r:id="rId12"/>
    <p:sldId id="284" r:id="rId13"/>
    <p:sldId id="283" r:id="rId14"/>
    <p:sldId id="285" r:id="rId15"/>
    <p:sldId id="301" r:id="rId16"/>
    <p:sldId id="302" r:id="rId17"/>
    <p:sldId id="288" r:id="rId18"/>
    <p:sldId id="295" r:id="rId19"/>
    <p:sldId id="298" r:id="rId20"/>
    <p:sldId id="299" r:id="rId21"/>
    <p:sldId id="297" r:id="rId22"/>
    <p:sldId id="290" r:id="rId23"/>
    <p:sldId id="303" r:id="rId24"/>
    <p:sldId id="261" r:id="rId25"/>
    <p:sldId id="282" r:id="rId26"/>
    <p:sldId id="265" r:id="rId27"/>
    <p:sldId id="26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3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141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jpg>
</file>

<file path=ppt/media/image11.jpg>
</file>

<file path=ppt/media/image12.PNG>
</file>

<file path=ppt/media/image13.jp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3495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0441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7346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827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648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8037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79943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5139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43018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01827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5008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26015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3443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35270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7174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0648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7542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94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482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7719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5328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1145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1784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9566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37160" algn="l" defTabSz="6858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92012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1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ucidar.me/en/arduino/camera-ov7670-and-arduino/#download" TargetMode="Externa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lucidar.me/en/arduino/camera-ov7670-and-arduino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rhwenkuo" TargetMode="External"/><Relationship Id="rId2" Type="http://schemas.openxmlformats.org/officeDocument/2006/relationships/hyperlink" Target="https://github.com/erhwenkuo/face-recognition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5DF20D-4236-47EC-AF64-019FB0F17F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7704" y="888091"/>
            <a:ext cx="6696744" cy="2406636"/>
          </a:xfrm>
        </p:spPr>
        <p:txBody>
          <a:bodyPr>
            <a:normAutofit/>
          </a:bodyPr>
          <a:lstStyle/>
          <a:p>
            <a:r>
              <a:rPr lang="zh-TW" altLang="en-US" sz="96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臉部辨識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EF94DEB-0FD1-45D4-A01C-1538B2411E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79912" y="3933056"/>
            <a:ext cx="3914028" cy="576064"/>
          </a:xfrm>
        </p:spPr>
        <p:txBody>
          <a:bodyPr>
            <a:normAutofit/>
          </a:bodyPr>
          <a:lstStyle/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指導老師</a:t>
            </a:r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林耀鈴</a:t>
            </a:r>
            <a:r>
              <a:rPr lang="zh-TW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老師</a:t>
            </a:r>
            <a:endParaRPr lang="zh-TW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B0884EC-6CE7-4564-9359-2B668C6871EE}"/>
              </a:ext>
            </a:extLst>
          </p:cNvPr>
          <p:cNvSpPr txBox="1"/>
          <p:nvPr/>
        </p:nvSpPr>
        <p:spPr>
          <a:xfrm>
            <a:off x="4211960" y="4766591"/>
            <a:ext cx="64442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組長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資工四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410616239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林沅翰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</a:p>
          <a:p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組員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資工四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410603773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劉智元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</a:p>
          <a:p>
            <a:pPr marL="0" indent="0">
              <a:buNone/>
            </a:pP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     資工四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410615974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李冠錡</a:t>
            </a:r>
            <a:endParaRPr lang="en-US" altLang="zh-TW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     資管四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410636734</a:t>
            </a:r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何易昇</a:t>
            </a:r>
          </a:p>
        </p:txBody>
      </p:sp>
    </p:spTree>
    <p:extLst>
      <p:ext uri="{BB962C8B-B14F-4D97-AF65-F5344CB8AC3E}">
        <p14:creationId xmlns:p14="http://schemas.microsoft.com/office/powerpoint/2010/main" val="48955778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44B551-BC37-414E-9C6B-599B67789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688" y="2780928"/>
            <a:ext cx="5724636" cy="1303867"/>
          </a:xfrm>
        </p:spPr>
        <p:txBody>
          <a:bodyPr>
            <a:normAutofit fontScale="90000"/>
          </a:bodyPr>
          <a:lstStyle/>
          <a:p>
            <a:r>
              <a:rPr lang="zh-TW" altLang="en-US" sz="6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臉部</a:t>
            </a:r>
            <a:r>
              <a:rPr lang="zh-TW" alt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辨識</a:t>
            </a:r>
            <a:r>
              <a:rPr lang="zh-TW" altLang="en-US" sz="6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展示</a:t>
            </a:r>
            <a:r>
              <a:rPr lang="zh-TW" alt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畫面</a:t>
            </a:r>
          </a:p>
        </p:txBody>
      </p:sp>
    </p:spTree>
    <p:extLst>
      <p:ext uri="{BB962C8B-B14F-4D97-AF65-F5344CB8AC3E}">
        <p14:creationId xmlns:p14="http://schemas.microsoft.com/office/powerpoint/2010/main" val="6152562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548680"/>
            <a:ext cx="7920880" cy="576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07430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64" y="514409"/>
            <a:ext cx="7848872" cy="582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68930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83" y="548680"/>
            <a:ext cx="8020233" cy="576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67883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44B551-BC37-414E-9C6B-599B67789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5736" y="2780928"/>
            <a:ext cx="5724636" cy="1303867"/>
          </a:xfrm>
        </p:spPr>
        <p:txBody>
          <a:bodyPr>
            <a:normAutofit/>
          </a:bodyPr>
          <a:lstStyle/>
          <a:p>
            <a:r>
              <a:rPr lang="en-US" altLang="zh-TW" sz="6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Arduino</a:t>
            </a:r>
            <a:r>
              <a:rPr lang="zh-TW" alt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介紹</a:t>
            </a:r>
          </a:p>
        </p:txBody>
      </p:sp>
    </p:spTree>
    <p:extLst>
      <p:ext uri="{BB962C8B-B14F-4D97-AF65-F5344CB8AC3E}">
        <p14:creationId xmlns:p14="http://schemas.microsoft.com/office/powerpoint/2010/main" val="81811063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hlinkClick r:id="rId2"/>
            <a:extLst>
              <a:ext uri="{FF2B5EF4-FFF2-40B4-BE49-F238E27FC236}">
                <a16:creationId xmlns:a16="http://schemas.microsoft.com/office/drawing/2014/main" id="{CF67D4E8-72E3-46CE-9824-5E67EDFE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40" r="16333" b="1"/>
          <a:stretch/>
        </p:blipFill>
        <p:spPr>
          <a:xfrm>
            <a:off x="456009" y="638492"/>
            <a:ext cx="8070642" cy="5638800"/>
          </a:xfrm>
          <a:prstGeom prst="rect">
            <a:avLst/>
          </a:prstGeom>
        </p:spPr>
      </p:pic>
      <p:sp>
        <p:nvSpPr>
          <p:cNvPr id="11" name="標題 1">
            <a:extLst>
              <a:ext uri="{FF2B5EF4-FFF2-40B4-BE49-F238E27FC236}">
                <a16:creationId xmlns:a16="http://schemas.microsoft.com/office/drawing/2014/main" id="{1A61FB36-F3D1-4096-805D-BE8E92F582B0}"/>
              </a:ext>
            </a:extLst>
          </p:cNvPr>
          <p:cNvSpPr txBox="1">
            <a:spLocks/>
          </p:cNvSpPr>
          <p:nvPr/>
        </p:nvSpPr>
        <p:spPr>
          <a:xfrm>
            <a:off x="251520" y="260648"/>
            <a:ext cx="7772400" cy="145626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hlinkClick r:id="rId4"/>
              </a:rPr>
              <a:t>ARDUINO</a:t>
            </a:r>
            <a:r>
              <a:rPr lang="zh-TW" altLang="en-US" sz="6000" b="1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hlinkClick r:id="rId4"/>
              </a:rPr>
              <a:t>參考來源</a:t>
            </a:r>
            <a:endParaRPr lang="zh-TW" altLang="en-US" sz="60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408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線單箭頭接點 2">
            <a:extLst>
              <a:ext uri="{FF2B5EF4-FFF2-40B4-BE49-F238E27FC236}">
                <a16:creationId xmlns:a16="http://schemas.microsoft.com/office/drawing/2014/main" id="{F25DE548-BB74-4A2C-90D9-589242FA4CC0}"/>
              </a:ext>
            </a:extLst>
          </p:cNvPr>
          <p:cNvCxnSpPr>
            <a:cxnSpLocks/>
          </p:cNvCxnSpPr>
          <p:nvPr/>
        </p:nvCxnSpPr>
        <p:spPr>
          <a:xfrm>
            <a:off x="3429656" y="1944327"/>
            <a:ext cx="114234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DA135605-5C11-4090-82B4-76AE771E1A6C}"/>
              </a:ext>
            </a:extLst>
          </p:cNvPr>
          <p:cNvSpPr/>
          <p:nvPr/>
        </p:nvSpPr>
        <p:spPr>
          <a:xfrm>
            <a:off x="671530" y="1260251"/>
            <a:ext cx="2664296" cy="1368151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Arduino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拍攝照片並記錄下來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064605D-4333-4ABD-92A2-B083C15819CE}"/>
              </a:ext>
            </a:extLst>
          </p:cNvPr>
          <p:cNvSpPr/>
          <p:nvPr/>
        </p:nvSpPr>
        <p:spPr>
          <a:xfrm>
            <a:off x="4614455" y="1260251"/>
            <a:ext cx="3888432" cy="1368152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把圖片傳到指定資料夾讓程式去辨識出人臉</a:t>
            </a:r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ABC0E915-D63D-4BCB-993C-427C0C2824CC}"/>
              </a:ext>
            </a:extLst>
          </p:cNvPr>
          <p:cNvCxnSpPr>
            <a:cxnSpLocks/>
          </p:cNvCxnSpPr>
          <p:nvPr/>
        </p:nvCxnSpPr>
        <p:spPr>
          <a:xfrm flipH="1">
            <a:off x="5096451" y="2859111"/>
            <a:ext cx="936104" cy="91524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42BF43A1-CFAE-4A30-9984-585807DF27F4}"/>
              </a:ext>
            </a:extLst>
          </p:cNvPr>
          <p:cNvSpPr/>
          <p:nvPr/>
        </p:nvSpPr>
        <p:spPr>
          <a:xfrm>
            <a:off x="3017377" y="4005064"/>
            <a:ext cx="3109246" cy="1368152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輸出人臉比對結果</a:t>
            </a:r>
          </a:p>
        </p:txBody>
      </p:sp>
    </p:spTree>
    <p:extLst>
      <p:ext uri="{BB962C8B-B14F-4D97-AF65-F5344CB8AC3E}">
        <p14:creationId xmlns:p14="http://schemas.microsoft.com/office/powerpoint/2010/main" val="64604019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EA7D03-6918-4C7C-AD80-D4A79B105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0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ARDUINO</a:t>
            </a:r>
            <a:r>
              <a:rPr lang="zh-TW" altLang="en-US" sz="40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接線圖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10181D6-7DB6-4348-A3E1-923B4995D3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326" y="2057400"/>
            <a:ext cx="5313947" cy="4038600"/>
          </a:xfrm>
        </p:spPr>
      </p:pic>
    </p:spTree>
    <p:extLst>
      <p:ext uri="{BB962C8B-B14F-4D97-AF65-F5344CB8AC3E}">
        <p14:creationId xmlns:p14="http://schemas.microsoft.com/office/powerpoint/2010/main" val="222249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7" y="260648"/>
            <a:ext cx="6409495" cy="638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4584" y="0"/>
            <a:ext cx="5141180" cy="685800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820" y="0"/>
            <a:ext cx="5141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8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44B551-BC37-414E-9C6B-599B67789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16632"/>
            <a:ext cx="2016224" cy="1303867"/>
          </a:xfrm>
        </p:spPr>
        <p:txBody>
          <a:bodyPr>
            <a:normAutofit/>
          </a:bodyPr>
          <a:lstStyle/>
          <a:p>
            <a:r>
              <a:rPr lang="zh-TW" altLang="en-US" sz="60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4572000" y="1420499"/>
            <a:ext cx="4165243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臉部</a:t>
            </a: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辨識</a:t>
            </a:r>
            <a:r>
              <a:rPr lang="zh-TW" alt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展示畫面</a:t>
            </a:r>
            <a:endParaRPr lang="en-US" altLang="zh-TW" sz="3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altLang="zh-TW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Arduino</a:t>
            </a:r>
            <a:r>
              <a:rPr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介紹</a:t>
            </a:r>
            <a:endParaRPr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經費</a:t>
            </a: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預算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作業時程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未來</a:t>
            </a: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研究努力方向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73002BD-D418-4543-8EBB-922287D791A4}"/>
              </a:ext>
            </a:extLst>
          </p:cNvPr>
          <p:cNvSpPr txBox="1"/>
          <p:nvPr/>
        </p:nvSpPr>
        <p:spPr>
          <a:xfrm>
            <a:off x="1330087" y="1420499"/>
            <a:ext cx="3241913" cy="4919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現代生活應用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開發工具</a:t>
            </a: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研究方法</a:t>
            </a: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參考來源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8573378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Arduino </a:t>
            </a:r>
            <a:r>
              <a:rPr lang="zh-TW" altLang="en-US" dirty="0" smtClean="0">
                <a:solidFill>
                  <a:schemeClr val="tx1"/>
                </a:solidFill>
              </a:rPr>
              <a:t>顯示畫面</a:t>
            </a:r>
            <a:endParaRPr lang="zh-TW" altLang="en-US" dirty="0">
              <a:solidFill>
                <a:schemeClr val="tx1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348880"/>
            <a:ext cx="5400600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84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73189A82-54F3-4DCE-9856-D7A72F0EBF1A}"/>
              </a:ext>
            </a:extLst>
          </p:cNvPr>
          <p:cNvSpPr txBox="1"/>
          <p:nvPr/>
        </p:nvSpPr>
        <p:spPr>
          <a:xfrm>
            <a:off x="2290966" y="548680"/>
            <a:ext cx="48013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人臉辨識成果</a:t>
            </a:r>
            <a:endParaRPr lang="zh-TW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內容版面配置區 4">
            <a:extLst>
              <a:ext uri="{FF2B5EF4-FFF2-40B4-BE49-F238E27FC236}">
                <a16:creationId xmlns:a16="http://schemas.microsoft.com/office/drawing/2014/main" id="{49E0F9B8-AC93-431D-A84E-924626393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1844824"/>
            <a:ext cx="4968552" cy="416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63963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0" y="75805"/>
            <a:ext cx="3992466" cy="6778586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57250" y="853641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0515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EBD41D-604F-4CE5-A430-7191E76F4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60648"/>
            <a:ext cx="7772400" cy="1456267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經費預算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683568" y="2204864"/>
            <a:ext cx="3952749" cy="4362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altLang="zh-TW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Arduino Uno</a:t>
            </a:r>
            <a:r>
              <a:rPr lang="zh-TW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板</a:t>
            </a:r>
            <a:endParaRPr lang="en-US" altLang="zh-TW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麵包板</a:t>
            </a:r>
            <a:endParaRPr lang="en-US" altLang="zh-TW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altLang="zh-TW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Ov7670</a:t>
            </a:r>
            <a:r>
              <a:rPr lang="en-US" altLang="zh-TW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鏡頭</a:t>
            </a:r>
            <a:r>
              <a:rPr lang="en-US" altLang="zh-TW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杜邦線</a:t>
            </a:r>
            <a:endParaRPr lang="en-US" altLang="zh-TW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0471234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395536" y="332656"/>
            <a:ext cx="7772400" cy="1456267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作業時程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78D4B95-ADCE-4FEC-980E-49D5C625E5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3290455"/>
            <a:ext cx="7404100" cy="1572489"/>
          </a:xfrm>
        </p:spPr>
      </p:pic>
    </p:spTree>
    <p:extLst>
      <p:ext uri="{BB962C8B-B14F-4D97-AF65-F5344CB8AC3E}">
        <p14:creationId xmlns:p14="http://schemas.microsoft.com/office/powerpoint/2010/main" val="5012402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3F0899-58AC-48B7-ABDE-858C7CCB2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301206"/>
            <a:ext cx="7772400" cy="1456267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b="1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未來研究方向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070511F-29D0-498D-B70C-3FB40409605D}"/>
              </a:ext>
            </a:extLst>
          </p:cNvPr>
          <p:cNvSpPr txBox="1"/>
          <p:nvPr/>
        </p:nvSpPr>
        <p:spPr>
          <a:xfrm>
            <a:off x="1410801" y="2125285"/>
            <a:ext cx="6473567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用</a:t>
            </a: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更好的設備做出更好的成果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把兩個系統整合在一起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發</a:t>
            </a: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展</a:t>
            </a:r>
            <a:r>
              <a:rPr lang="zh-TW" alt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出一套打卡</a:t>
            </a: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系統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7620006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181FE6-3F11-4EBC-83C7-DFEC237C2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2284199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altLang="zh-TW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Thank you</a:t>
            </a:r>
            <a:endParaRPr lang="zh-TW" alt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0C2C7ED-2208-4C3E-83CE-B4D2C6A0C9E7}"/>
              </a:ext>
            </a:extLst>
          </p:cNvPr>
          <p:cNvSpPr txBox="1"/>
          <p:nvPr/>
        </p:nvSpPr>
        <p:spPr>
          <a:xfrm>
            <a:off x="3059832" y="3573016"/>
            <a:ext cx="57634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謝謝各位老師的聆聽</a:t>
            </a:r>
          </a:p>
          <a:p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0820735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C22372-5DF2-46AD-A660-C002DB7D2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3888" y="861603"/>
            <a:ext cx="1800200" cy="1456267"/>
          </a:xfrm>
        </p:spPr>
        <p:txBody>
          <a:bodyPr>
            <a:normAutofit/>
          </a:bodyPr>
          <a:lstStyle/>
          <a:p>
            <a:r>
              <a:rPr lang="zh-TW" altLang="en-US" sz="60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311F2D-6433-4E6D-891A-15CB33DDB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2348880"/>
            <a:ext cx="7772400" cy="364913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由於小時候看到電影裡面有許多使用臉部辨識來解除門禁的橋段，而且現在人手一機的時代，連手機都可以做到用臉部解鎖，故想要做此一系統，運用所學將小時候覺得不可行的系統做出來</a:t>
            </a:r>
            <a:r>
              <a:rPr lang="zh-TW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9431315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C22372-5DF2-46AD-A660-C002DB7D2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322397"/>
            <a:ext cx="4536504" cy="1456267"/>
          </a:xfrm>
        </p:spPr>
        <p:txBody>
          <a:bodyPr>
            <a:normAutofit fontScale="90000"/>
          </a:bodyPr>
          <a:lstStyle/>
          <a:p>
            <a:r>
              <a:rPr lang="zh-TW" altLang="en-US" sz="60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現代生活應用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311F2D-6433-4E6D-891A-15CB33DDB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483" y="2348880"/>
            <a:ext cx="5312006" cy="35283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方便使用者有效率地打卡，取代傳統打卡方式，不必消耗紙張，並且方便查看出缺席紀錄，既經濟實惠又環保。</a:t>
            </a:r>
          </a:p>
        </p:txBody>
      </p:sp>
      <p:pic>
        <p:nvPicPr>
          <p:cNvPr id="5" name="圖片 4" descr="一張含有 桌, 時鐘 的圖片&#10;&#10;自動產生的描述">
            <a:extLst>
              <a:ext uri="{FF2B5EF4-FFF2-40B4-BE49-F238E27FC236}">
                <a16:creationId xmlns:a16="http://schemas.microsoft.com/office/drawing/2014/main" id="{F1B0AFE7-CE1D-4E18-A6DB-777A22FC5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489" y="2841240"/>
            <a:ext cx="2703586" cy="2820008"/>
          </a:xfrm>
          <a:prstGeom prst="rect">
            <a:avLst/>
          </a:prstGeom>
          <a:ln w="57150" cmpd="thickThin">
            <a:solidFill>
              <a:srgbClr val="7F7F7F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67107749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/>
          <p:cNvSpPr txBox="1"/>
          <p:nvPr/>
        </p:nvSpPr>
        <p:spPr>
          <a:xfrm>
            <a:off x="1043608" y="1556792"/>
            <a:ext cx="7632848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TW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Python   </a:t>
            </a: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實驗室桌電一台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571500" indent="-5715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altLang="zh-TW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Arduino Uno</a:t>
            </a: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板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麵包板</a:t>
            </a: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4400" indent="-284400">
              <a:lnSpc>
                <a:spcPct val="150000"/>
              </a:lnSpc>
              <a:spcBef>
                <a:spcPts val="864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altLang="zh-TW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Ov7670</a:t>
            </a:r>
            <a:r>
              <a:rPr lang="en-US" altLang="zh-TW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鏡頭</a:t>
            </a:r>
            <a:r>
              <a:rPr lang="en-US" altLang="zh-TW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571500" indent="-5715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altLang="zh-TW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9A578FF-C292-4346-B87A-12B7EC35F625}"/>
              </a:ext>
            </a:extLst>
          </p:cNvPr>
          <p:cNvSpPr txBox="1"/>
          <p:nvPr/>
        </p:nvSpPr>
        <p:spPr>
          <a:xfrm>
            <a:off x="-252536" y="404664"/>
            <a:ext cx="457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60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開發工具</a:t>
            </a:r>
            <a:endParaRPr lang="en-US" altLang="zh-TW" sz="60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0963993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8CFDB10-599E-40CF-8F6F-2CDAC3182401}"/>
              </a:ext>
            </a:extLst>
          </p:cNvPr>
          <p:cNvSpPr/>
          <p:nvPr/>
        </p:nvSpPr>
        <p:spPr>
          <a:xfrm>
            <a:off x="5060449" y="1399563"/>
            <a:ext cx="3397278" cy="123886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讀取人名資料夾，並進行人臉偵測的動作</a:t>
            </a:r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5BCF6849-1A77-498C-B937-F41FDAF51572}"/>
              </a:ext>
            </a:extLst>
          </p:cNvPr>
          <p:cNvCxnSpPr/>
          <p:nvPr/>
        </p:nvCxnSpPr>
        <p:spPr>
          <a:xfrm>
            <a:off x="3943253" y="2036657"/>
            <a:ext cx="100811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B8B22D0D-7C54-4092-8C7B-97341C134605}"/>
              </a:ext>
            </a:extLst>
          </p:cNvPr>
          <p:cNvSpPr/>
          <p:nvPr/>
        </p:nvSpPr>
        <p:spPr>
          <a:xfrm>
            <a:off x="902519" y="5136283"/>
            <a:ext cx="3096337" cy="1008112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輸出比對結果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C3B33687-E997-4EF0-8076-8DC7490A3A94}"/>
              </a:ext>
            </a:extLst>
          </p:cNvPr>
          <p:cNvCxnSpPr>
            <a:cxnSpLocks/>
          </p:cNvCxnSpPr>
          <p:nvPr/>
        </p:nvCxnSpPr>
        <p:spPr>
          <a:xfrm>
            <a:off x="6759088" y="2708920"/>
            <a:ext cx="0" cy="64667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2AFE1566-3D7B-4A4D-8A29-85EDDB8718F6}"/>
              </a:ext>
            </a:extLst>
          </p:cNvPr>
          <p:cNvCxnSpPr/>
          <p:nvPr/>
        </p:nvCxnSpPr>
        <p:spPr>
          <a:xfrm flipH="1" flipV="1">
            <a:off x="3943253" y="3739458"/>
            <a:ext cx="1008112" cy="34099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412EA6BD-EC13-45FD-A55E-A309BF709C5B}"/>
              </a:ext>
            </a:extLst>
          </p:cNvPr>
          <p:cNvSpPr/>
          <p:nvPr/>
        </p:nvSpPr>
        <p:spPr>
          <a:xfrm>
            <a:off x="771394" y="3192195"/>
            <a:ext cx="3096339" cy="1094527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比對兩者，判斷是否為同一張臉</a:t>
            </a: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98660F37-9886-449D-8EF1-F7923AC021B3}"/>
              </a:ext>
            </a:extLst>
          </p:cNvPr>
          <p:cNvCxnSpPr>
            <a:cxnSpLocks/>
          </p:cNvCxnSpPr>
          <p:nvPr/>
        </p:nvCxnSpPr>
        <p:spPr>
          <a:xfrm>
            <a:off x="2450688" y="4398507"/>
            <a:ext cx="0" cy="6451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75D0D6B7-0F3C-48F7-8CC0-31DD50B86C14}"/>
              </a:ext>
            </a:extLst>
          </p:cNvPr>
          <p:cNvSpPr/>
          <p:nvPr/>
        </p:nvSpPr>
        <p:spPr>
          <a:xfrm>
            <a:off x="737830" y="1413242"/>
            <a:ext cx="3096339" cy="121140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創建人名資料夾並給予對應的人臉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12EA6BD-EC13-45FD-A55E-A309BF709C5B}"/>
              </a:ext>
            </a:extLst>
          </p:cNvPr>
          <p:cNvSpPr/>
          <p:nvPr/>
        </p:nvSpPr>
        <p:spPr>
          <a:xfrm>
            <a:off x="5102404" y="3447228"/>
            <a:ext cx="3313367" cy="1266454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針對臉部特徵進行訓練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F4357F2-C2A3-47AA-B56C-D821F2106BC3}"/>
              </a:ext>
            </a:extLst>
          </p:cNvPr>
          <p:cNvSpPr txBox="1"/>
          <p:nvPr/>
        </p:nvSpPr>
        <p:spPr>
          <a:xfrm>
            <a:off x="2286000" y="336203"/>
            <a:ext cx="523832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60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研究</a:t>
            </a:r>
            <a:r>
              <a:rPr lang="zh-TW" altLang="en-US" sz="60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方法</a:t>
            </a:r>
            <a:endParaRPr lang="en-US" altLang="zh-TW" sz="60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7794743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61FB36-F3D1-4096-805D-BE8E92F58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156667"/>
            <a:ext cx="7772400" cy="1456267"/>
          </a:xfrm>
        </p:spPr>
        <p:txBody>
          <a:bodyPr>
            <a:normAutofit/>
          </a:bodyPr>
          <a:lstStyle/>
          <a:p>
            <a:r>
              <a:rPr lang="zh-TW" alt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hlinkClick r:id="rId2"/>
              </a:rPr>
              <a:t>影像辨識參考來源</a:t>
            </a:r>
            <a:endParaRPr lang="zh-TW" altLang="en-US" sz="6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FCF8EEE-DD5B-4B00-86C9-891D764B5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712834"/>
            <a:ext cx="6419471" cy="1800200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endParaRPr lang="en-US" altLang="zh-TW" b="1" dirty="0">
              <a:solidFill>
                <a:srgbClr val="FF0000"/>
              </a:solidFill>
              <a:hlinkClick r:id="rId3">
                <a:extLst>
                  <a:ext uri="{A12FA001-AC4F-418D-AE19-62706E023703}">
                    <ahyp:hlinkClr xmlns="" xmlns:ahyp="http://schemas.microsoft.com/office/drawing/2018/hyperlinkcolor" val="tx"/>
                  </a:ext>
                </a:extLst>
              </a:hlinkClick>
            </a:endParaRPr>
          </a:p>
          <a:p>
            <a:pPr marL="0" indent="0" algn="ctr">
              <a:buNone/>
            </a:pPr>
            <a:endParaRPr lang="en-US" altLang="zh-TW" b="1" dirty="0">
              <a:solidFill>
                <a:srgbClr val="FF0000"/>
              </a:solidFill>
              <a:hlinkClick r:id="rId3">
                <a:extLst>
                  <a:ext uri="{A12FA001-AC4F-418D-AE19-62706E023703}">
                    <ahyp:hlinkClr xmlns="" xmlns:ahyp="http://schemas.microsoft.com/office/drawing/2018/hyperlinkcolor" val="tx"/>
                  </a:ext>
                </a:extLst>
              </a:hlinkClick>
            </a:endParaRPr>
          </a:p>
          <a:p>
            <a:pPr marL="0" indent="0" algn="ctr">
              <a:buNone/>
            </a:pPr>
            <a:r>
              <a:rPr lang="en-US" altLang="zh-TW" sz="4000" b="1" dirty="0" err="1">
                <a:solidFill>
                  <a:schemeClr val="accent1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Erhwenkuo</a:t>
            </a:r>
            <a:r>
              <a:rPr lang="zh-TW" altLang="en-US" sz="4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的人臉辨識 </a:t>
            </a:r>
            <a:endParaRPr lang="en-US" altLang="zh-TW" sz="40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0" indent="0" algn="ctr">
              <a:buNone/>
            </a:pPr>
            <a:r>
              <a:rPr lang="en-US" altLang="zh-TW" sz="4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(face-recognition)</a:t>
            </a:r>
          </a:p>
          <a:p>
            <a:endParaRPr lang="zh-TW" altLang="en-US" dirty="0"/>
          </a:p>
        </p:txBody>
      </p:sp>
      <p:pic>
        <p:nvPicPr>
          <p:cNvPr id="5" name="圖片 4" descr="一張含有 螢幕擷取畫面 的圖片&#10;&#10;自動產生的描述">
            <a:hlinkClick r:id="rId2"/>
            <a:extLst>
              <a:ext uri="{FF2B5EF4-FFF2-40B4-BE49-F238E27FC236}">
                <a16:creationId xmlns:a16="http://schemas.microsoft.com/office/drawing/2014/main" id="{675EEA09-F771-4AA9-B8D4-020FE456B5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14" y="2394953"/>
            <a:ext cx="7301822" cy="4134766"/>
          </a:xfrm>
          <a:prstGeom prst="rect">
            <a:avLst/>
          </a:prstGeom>
        </p:spPr>
      </p:pic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E0818809-89C8-4BC0-A3BC-FCA8B3057DCC}"/>
              </a:ext>
            </a:extLst>
          </p:cNvPr>
          <p:cNvSpPr/>
          <p:nvPr/>
        </p:nvSpPr>
        <p:spPr>
          <a:xfrm rot="10800000">
            <a:off x="4259141" y="4490967"/>
            <a:ext cx="936104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702536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611560" y="836712"/>
            <a:ext cx="8129148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altLang="zh-TW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TW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01-face-detect-align-and-crop</a:t>
            </a:r>
          </a:p>
          <a:p>
            <a:pPr>
              <a:buClr>
                <a:schemeClr val="accent1"/>
              </a:buClr>
            </a:pPr>
            <a:r>
              <a:rPr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</a:t>
            </a:r>
            <a:r>
              <a:rPr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偵測圖片中的人臉並擷取和裁剪</a:t>
            </a:r>
            <a:endParaRPr lang="en-US" altLang="zh-TW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Clr>
                <a:schemeClr val="accent1"/>
              </a:buClr>
            </a:pPr>
            <a:endParaRPr lang="zh-TW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TW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02-face-embedding-and-recognition-classifier</a:t>
            </a:r>
          </a:p>
          <a:p>
            <a:pPr>
              <a:buClr>
                <a:schemeClr val="accent1"/>
              </a:buClr>
            </a:pPr>
            <a:r>
              <a:rPr lang="en-US" altLang="zh-TW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  <a:r>
              <a:rPr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</a:t>
            </a:r>
            <a:r>
              <a:rPr lang="en-US" altLang="zh-TW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載入模組去做運算</a:t>
            </a:r>
            <a:endParaRPr lang="en-US" altLang="zh-TW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Clr>
                <a:schemeClr val="accent1"/>
              </a:buClr>
            </a:pPr>
            <a:endParaRPr lang="zh-TW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TW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03-face-recognition</a:t>
            </a:r>
          </a:p>
          <a:p>
            <a:pPr>
              <a:buClr>
                <a:schemeClr val="accent1"/>
              </a:buClr>
            </a:pPr>
            <a:r>
              <a:rPr lang="en-US" altLang="zh-TW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</a:t>
            </a:r>
            <a:r>
              <a:rPr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  <a:r>
              <a:rPr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判斷照片中的人臉是否有出現在資料庫中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zh-TW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zh-TW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2701875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98EA5A71-8D20-4CB5-9848-7145ED12EC0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124744"/>
            <a:ext cx="7115175" cy="4746625"/>
          </a:xfrm>
        </p:spPr>
      </p:pic>
    </p:spTree>
    <p:extLst>
      <p:ext uri="{BB962C8B-B14F-4D97-AF65-F5344CB8AC3E}">
        <p14:creationId xmlns:p14="http://schemas.microsoft.com/office/powerpoint/2010/main" val="68066753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基礎">
  <a:themeElements>
    <a:clrScheme name="基礎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基礎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基礎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300</TotalTime>
  <Words>315</Words>
  <Application>Microsoft Office PowerPoint</Application>
  <PresentationFormat>如螢幕大小 (4:3)</PresentationFormat>
  <Paragraphs>68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26</vt:i4>
      </vt:variant>
    </vt:vector>
  </HeadingPairs>
  <TitlesOfParts>
    <vt:vector size="35" baseType="lpstr">
      <vt:lpstr>新細明體</vt:lpstr>
      <vt:lpstr>標楷體</vt:lpstr>
      <vt:lpstr>Arial</vt:lpstr>
      <vt:lpstr>Calibri</vt:lpstr>
      <vt:lpstr>Calibri Light</vt:lpstr>
      <vt:lpstr>Corbel</vt:lpstr>
      <vt:lpstr>Wingdings 2</vt:lpstr>
      <vt:lpstr>HDOfficeLightV0</vt:lpstr>
      <vt:lpstr>基礎</vt:lpstr>
      <vt:lpstr>臉部辨識</vt:lpstr>
      <vt:lpstr>目錄</vt:lpstr>
      <vt:lpstr>動機</vt:lpstr>
      <vt:lpstr>現代生活應用</vt:lpstr>
      <vt:lpstr>PowerPoint 簡報</vt:lpstr>
      <vt:lpstr>PowerPoint 簡報</vt:lpstr>
      <vt:lpstr>影像辨識參考來源</vt:lpstr>
      <vt:lpstr>PowerPoint 簡報</vt:lpstr>
      <vt:lpstr>PowerPoint 簡報</vt:lpstr>
      <vt:lpstr>臉部辨識展示畫面</vt:lpstr>
      <vt:lpstr>PowerPoint 簡報</vt:lpstr>
      <vt:lpstr>PowerPoint 簡報</vt:lpstr>
      <vt:lpstr>PowerPoint 簡報</vt:lpstr>
      <vt:lpstr>Arduino介紹</vt:lpstr>
      <vt:lpstr>PowerPoint 簡報</vt:lpstr>
      <vt:lpstr>PowerPoint 簡報</vt:lpstr>
      <vt:lpstr>ARDUINO接線圖</vt:lpstr>
      <vt:lpstr>PowerPoint 簡報</vt:lpstr>
      <vt:lpstr>PowerPoint 簡報</vt:lpstr>
      <vt:lpstr>Arduino 顯示畫面</vt:lpstr>
      <vt:lpstr>PowerPoint 簡報</vt:lpstr>
      <vt:lpstr>PowerPoint 簡報</vt:lpstr>
      <vt:lpstr>經費預算</vt:lpstr>
      <vt:lpstr>作業時程</vt:lpstr>
      <vt:lpstr>未來研究方向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臉部辨識</dc:title>
  <dc:creator>智元 劉</dc:creator>
  <cp:lastModifiedBy>user</cp:lastModifiedBy>
  <cp:revision>121</cp:revision>
  <dcterms:created xsi:type="dcterms:W3CDTF">2020-10-24T07:45:24Z</dcterms:created>
  <dcterms:modified xsi:type="dcterms:W3CDTF">2020-10-29T06:52:45Z</dcterms:modified>
</cp:coreProperties>
</file>

<file path=docProps/thumbnail.jpeg>
</file>